
<file path=[Content_Types].xml><?xml version="1.0" encoding="utf-8"?>
<Types xmlns="http://schemas.openxmlformats.org/package/2006/content-types">
  <Default Extension="xml" ContentType="application/xml"/>
  <Default Extension="mp3" ContentType="audi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5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78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6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60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5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4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1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3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LO 1 Question 3-2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5600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5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Macintosh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Sound</vt:lpstr>
    </vt:vector>
  </TitlesOfParts>
  <Company>Ohlone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</dc:title>
  <dc:creator>Mary Curtis</dc:creator>
  <cp:lastModifiedBy>Mary Curtis</cp:lastModifiedBy>
  <cp:revision>1</cp:revision>
  <dcterms:created xsi:type="dcterms:W3CDTF">2011-05-14T20:09:07Z</dcterms:created>
  <dcterms:modified xsi:type="dcterms:W3CDTF">2011-05-14T20:17:21Z</dcterms:modified>
</cp:coreProperties>
</file>